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0863" autoAdjust="0"/>
  </p:normalViewPr>
  <p:slideViewPr>
    <p:cSldViewPr>
      <p:cViewPr varScale="1">
        <p:scale>
          <a:sx n="54" d="100"/>
          <a:sy n="54" d="100"/>
        </p:scale>
        <p:origin x="-24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71E8F-E53D-4F9E-972E-853FCC2D9ED8}" type="datetimeFigureOut">
              <a:rPr lang="da-DK" smtClean="0"/>
              <a:t>02-09-2015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9A0C7-BE26-480C-AAB1-9DEF162F4F0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6709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hibautjombart/adegenet" TargetMode="External"/><Relationship Id="rId7" Type="http://schemas.openxmlformats.org/officeDocument/2006/relationships/hyperlink" Target="https://github.com/grunwaldlab/popp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github.com/emmanuelparadis/pegas" TargetMode="External"/><Relationship Id="rId5" Type="http://schemas.openxmlformats.org/officeDocument/2006/relationships/hyperlink" Target="https://github.com/jgx65/hierfstat" TargetMode="External"/><Relationship Id="rId4" Type="http://schemas.openxmlformats.org/officeDocument/2006/relationships/hyperlink" Target="https://github.com/EricArcher/strataG.devel/tree/master/strataG.devel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WARNING! will not work properly with STACKS versions older to v1.30 since the minor allele counts in the VCF file created by STACKS were not reported properly at that time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A0C7-BE26-480C-AAB1-9DEF162F4F02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90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err="1" smtClean="0"/>
              <a:t>Use</a:t>
            </a:r>
            <a:r>
              <a:rPr lang="da-DK" b="1" dirty="0" smtClean="0"/>
              <a:t> </a:t>
            </a:r>
            <a:r>
              <a:rPr lang="da-DK" b="1" dirty="0" err="1" smtClean="0"/>
              <a:t>stackr</a:t>
            </a:r>
            <a:r>
              <a:rPr lang="da-DK" b="1" dirty="0" smtClean="0"/>
              <a:t> to:</a:t>
            </a:r>
          </a:p>
          <a:p>
            <a:endParaRPr lang="da-DK" dirty="0" smtClean="0"/>
          </a:p>
          <a:p>
            <a:r>
              <a:rPr lang="da-DK" dirty="0" smtClean="0"/>
              <a:t>Read and </a:t>
            </a:r>
            <a:r>
              <a:rPr lang="da-DK" dirty="0" err="1" smtClean="0"/>
              <a:t>modify</a:t>
            </a:r>
            <a:r>
              <a:rPr lang="da-DK" dirty="0" smtClean="0"/>
              <a:t> </a:t>
            </a:r>
            <a:r>
              <a:rPr lang="da-DK" i="1" dirty="0" err="1" smtClean="0"/>
              <a:t>batch_x.sumstats.tsv</a:t>
            </a:r>
            <a:r>
              <a:rPr lang="da-DK" dirty="0" smtClean="0"/>
              <a:t> and </a:t>
            </a:r>
            <a:r>
              <a:rPr lang="da-DK" i="1" dirty="0" err="1" smtClean="0"/>
              <a:t>batch_x.haplotypes.tsv</a:t>
            </a:r>
            <a:r>
              <a:rPr lang="da-DK" dirty="0" smtClean="0"/>
              <a:t> files</a:t>
            </a:r>
          </a:p>
          <a:p>
            <a:r>
              <a:rPr lang="da-DK" dirty="0" err="1" smtClean="0"/>
              <a:t>Transform</a:t>
            </a:r>
            <a:r>
              <a:rPr lang="da-DK" dirty="0" smtClean="0"/>
              <a:t> the VCF file, </a:t>
            </a:r>
            <a:r>
              <a:rPr lang="da-DK" i="1" dirty="0" smtClean="0"/>
              <a:t>batch_x.vcf</a:t>
            </a:r>
            <a:r>
              <a:rPr lang="da-DK" dirty="0" smtClean="0"/>
              <a:t>, </a:t>
            </a:r>
            <a:r>
              <a:rPr lang="da-DK" dirty="0" err="1" smtClean="0"/>
              <a:t>into</a:t>
            </a:r>
            <a:r>
              <a:rPr lang="da-DK" dirty="0" smtClean="0"/>
              <a:t> a </a:t>
            </a:r>
            <a:r>
              <a:rPr lang="da-DK" dirty="0" err="1" smtClean="0"/>
              <a:t>tidy</a:t>
            </a:r>
            <a:r>
              <a:rPr lang="da-DK" dirty="0" smtClean="0"/>
              <a:t> format to </a:t>
            </a:r>
            <a:r>
              <a:rPr lang="da-DK" dirty="0" err="1" smtClean="0"/>
              <a:t>visualise</a:t>
            </a:r>
            <a:r>
              <a:rPr lang="da-DK" dirty="0" smtClean="0"/>
              <a:t> and filter summary </a:t>
            </a:r>
            <a:r>
              <a:rPr lang="da-DK" dirty="0" err="1" smtClean="0"/>
              <a:t>statistics</a:t>
            </a:r>
            <a:r>
              <a:rPr lang="da-DK" dirty="0" smtClean="0"/>
              <a:t> </a:t>
            </a:r>
            <a:r>
              <a:rPr lang="da-DK" dirty="0" err="1" smtClean="0"/>
              <a:t>within</a:t>
            </a:r>
            <a:r>
              <a:rPr lang="da-DK" dirty="0" smtClean="0"/>
              <a:t> R</a:t>
            </a:r>
          </a:p>
          <a:p>
            <a:r>
              <a:rPr lang="da-DK" dirty="0" smtClean="0"/>
              <a:t>Filters </a:t>
            </a:r>
            <a:r>
              <a:rPr lang="da-DK" dirty="0" err="1" smtClean="0"/>
              <a:t>genetic</a:t>
            </a:r>
            <a:r>
              <a:rPr lang="da-DK" dirty="0" smtClean="0"/>
              <a:t> markers </a:t>
            </a:r>
            <a:r>
              <a:rPr lang="da-DK" dirty="0" err="1" smtClean="0"/>
              <a:t>based</a:t>
            </a:r>
            <a:r>
              <a:rPr lang="da-DK" dirty="0" smtClean="0"/>
              <a:t> on: </a:t>
            </a:r>
            <a:r>
              <a:rPr lang="da-DK" dirty="0" err="1" smtClean="0"/>
              <a:t>coverage</a:t>
            </a:r>
            <a:r>
              <a:rPr lang="da-DK" dirty="0" smtClean="0"/>
              <a:t> (</a:t>
            </a:r>
            <a:r>
              <a:rPr lang="da-DK" dirty="0" err="1" smtClean="0"/>
              <a:t>read</a:t>
            </a:r>
            <a:r>
              <a:rPr lang="da-DK" dirty="0" smtClean="0"/>
              <a:t> </a:t>
            </a:r>
            <a:r>
              <a:rPr lang="da-DK" dirty="0" err="1" smtClean="0"/>
              <a:t>depth</a:t>
            </a:r>
            <a:r>
              <a:rPr lang="da-DK" dirty="0" smtClean="0"/>
              <a:t>, REF and ALT </a:t>
            </a:r>
            <a:r>
              <a:rPr lang="da-DK" dirty="0" err="1" smtClean="0"/>
              <a:t>allele</a:t>
            </a:r>
            <a:r>
              <a:rPr lang="da-DK" dirty="0" smtClean="0"/>
              <a:t> </a:t>
            </a:r>
            <a:r>
              <a:rPr lang="da-DK" dirty="0" err="1" smtClean="0"/>
              <a:t>depth</a:t>
            </a:r>
            <a:r>
              <a:rPr lang="da-DK" dirty="0" smtClean="0"/>
              <a:t>), genotype </a:t>
            </a:r>
            <a:r>
              <a:rPr lang="da-DK" dirty="0" err="1" smtClean="0"/>
              <a:t>likelihood</a:t>
            </a:r>
            <a:r>
              <a:rPr lang="da-DK" dirty="0" smtClean="0"/>
              <a:t>,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 err="1" smtClean="0"/>
              <a:t>individuals</a:t>
            </a:r>
            <a:r>
              <a:rPr lang="da-DK" dirty="0" smtClean="0"/>
              <a:t>, </a:t>
            </a:r>
            <a:r>
              <a:rPr lang="da-DK" dirty="0" err="1" smtClean="0"/>
              <a:t>number</a:t>
            </a:r>
            <a:r>
              <a:rPr lang="da-DK" dirty="0" smtClean="0"/>
              <a:t> of populations, </a:t>
            </a:r>
            <a:r>
              <a:rPr lang="da-DK" dirty="0" err="1" smtClean="0"/>
              <a:t>minor</a:t>
            </a:r>
            <a:r>
              <a:rPr lang="da-DK" dirty="0" smtClean="0"/>
              <a:t> </a:t>
            </a:r>
            <a:r>
              <a:rPr lang="da-DK" dirty="0" err="1" smtClean="0"/>
              <a:t>allele</a:t>
            </a:r>
            <a:r>
              <a:rPr lang="da-DK" dirty="0" smtClean="0"/>
              <a:t> </a:t>
            </a:r>
            <a:r>
              <a:rPr lang="da-DK" dirty="0" err="1" smtClean="0"/>
              <a:t>frequency</a:t>
            </a:r>
            <a:r>
              <a:rPr lang="da-DK" dirty="0" smtClean="0"/>
              <a:t> (</a:t>
            </a:r>
            <a:r>
              <a:rPr lang="da-DK" dirty="0" err="1" smtClean="0"/>
              <a:t>local</a:t>
            </a:r>
            <a:r>
              <a:rPr lang="da-DK" dirty="0" smtClean="0"/>
              <a:t> and global), </a:t>
            </a:r>
            <a:r>
              <a:rPr lang="da-DK" dirty="0" err="1" smtClean="0"/>
              <a:t>observed</a:t>
            </a:r>
            <a:r>
              <a:rPr lang="da-DK" dirty="0" smtClean="0"/>
              <a:t> </a:t>
            </a:r>
            <a:r>
              <a:rPr lang="da-DK" dirty="0" err="1" smtClean="0"/>
              <a:t>heterozygosity</a:t>
            </a:r>
            <a:r>
              <a:rPr lang="da-DK" dirty="0" smtClean="0"/>
              <a:t> and </a:t>
            </a:r>
            <a:r>
              <a:rPr lang="da-DK" dirty="0" err="1" smtClean="0"/>
              <a:t>inbreeding</a:t>
            </a:r>
            <a:r>
              <a:rPr lang="da-DK" dirty="0" smtClean="0"/>
              <a:t> </a:t>
            </a:r>
            <a:r>
              <a:rPr lang="da-DK" dirty="0" err="1" smtClean="0"/>
              <a:t>coefficient</a:t>
            </a:r>
            <a:r>
              <a:rPr lang="da-DK" dirty="0" smtClean="0"/>
              <a:t> (Fis)</a:t>
            </a:r>
          </a:p>
          <a:p>
            <a:r>
              <a:rPr lang="da-DK" dirty="0" err="1" smtClean="0"/>
              <a:t>View</a:t>
            </a:r>
            <a:r>
              <a:rPr lang="da-DK" dirty="0" smtClean="0"/>
              <a:t> distributions of summary </a:t>
            </a:r>
            <a:r>
              <a:rPr lang="da-DK" dirty="0" err="1" smtClean="0"/>
              <a:t>statistics</a:t>
            </a:r>
            <a:r>
              <a:rPr lang="da-DK" dirty="0" smtClean="0"/>
              <a:t> and </a:t>
            </a:r>
            <a:r>
              <a:rPr lang="da-DK" dirty="0" err="1" smtClean="0"/>
              <a:t>create</a:t>
            </a:r>
            <a:r>
              <a:rPr lang="da-DK" dirty="0" smtClean="0"/>
              <a:t> </a:t>
            </a:r>
            <a:r>
              <a:rPr lang="da-DK" dirty="0" err="1" smtClean="0"/>
              <a:t>publication-ready</a:t>
            </a:r>
            <a:r>
              <a:rPr lang="da-DK" dirty="0" smtClean="0"/>
              <a:t> </a:t>
            </a:r>
            <a:r>
              <a:rPr lang="da-DK" dirty="0" err="1" smtClean="0"/>
              <a:t>figures</a:t>
            </a:r>
            <a:endParaRPr lang="da-DK" dirty="0" smtClean="0"/>
          </a:p>
          <a:p>
            <a:r>
              <a:rPr lang="da-DK" dirty="0" err="1" smtClean="0"/>
              <a:t>Convert</a:t>
            </a:r>
            <a:r>
              <a:rPr lang="da-DK" dirty="0" smtClean="0"/>
              <a:t> data </a:t>
            </a:r>
            <a:r>
              <a:rPr lang="da-DK" dirty="0" err="1" smtClean="0"/>
              <a:t>into</a:t>
            </a:r>
            <a:r>
              <a:rPr lang="da-DK" dirty="0" smtClean="0"/>
              <a:t> </a:t>
            </a:r>
            <a:r>
              <a:rPr lang="da-DK" i="1" dirty="0" smtClean="0"/>
              <a:t>genepop</a:t>
            </a:r>
            <a:r>
              <a:rPr lang="da-DK" dirty="0" smtClean="0"/>
              <a:t>, </a:t>
            </a:r>
            <a:r>
              <a:rPr lang="da-DK" i="1" dirty="0" err="1" smtClean="0"/>
              <a:t>genind</a:t>
            </a:r>
            <a:r>
              <a:rPr lang="da-DK" dirty="0" smtClean="0"/>
              <a:t> and </a:t>
            </a:r>
            <a:r>
              <a:rPr lang="da-DK" i="1" dirty="0" err="1" smtClean="0"/>
              <a:t>gtypes</a:t>
            </a:r>
            <a:r>
              <a:rPr lang="da-DK" dirty="0" smtClean="0"/>
              <a:t> </a:t>
            </a:r>
            <a:r>
              <a:rPr lang="da-DK" dirty="0" err="1" smtClean="0"/>
              <a:t>object</a:t>
            </a:r>
            <a:r>
              <a:rPr lang="da-DK" dirty="0" smtClean="0"/>
              <a:t> for </a:t>
            </a:r>
            <a:r>
              <a:rPr lang="da-DK" dirty="0" err="1" smtClean="0"/>
              <a:t>easy</a:t>
            </a:r>
            <a:r>
              <a:rPr lang="da-DK" dirty="0" smtClean="0"/>
              <a:t> integration with </a:t>
            </a:r>
            <a:r>
              <a:rPr lang="da-DK" dirty="0" err="1" smtClean="0">
                <a:hlinkClick r:id="rId3"/>
              </a:rPr>
              <a:t>adegenet</a:t>
            </a:r>
            <a:r>
              <a:rPr lang="da-DK" dirty="0" smtClean="0"/>
              <a:t>, </a:t>
            </a:r>
            <a:r>
              <a:rPr lang="da-DK" dirty="0" err="1" smtClean="0">
                <a:hlinkClick r:id="rId4"/>
              </a:rPr>
              <a:t>strataG</a:t>
            </a:r>
            <a:r>
              <a:rPr lang="da-DK" dirty="0" smtClean="0"/>
              <a:t>, </a:t>
            </a:r>
            <a:r>
              <a:rPr lang="da-DK" dirty="0" err="1" smtClean="0">
                <a:hlinkClick r:id="rId5"/>
              </a:rPr>
              <a:t>hierfstat</a:t>
            </a:r>
            <a:r>
              <a:rPr lang="da-DK" dirty="0" smtClean="0"/>
              <a:t>, </a:t>
            </a:r>
            <a:r>
              <a:rPr lang="da-DK" dirty="0" err="1" smtClean="0">
                <a:hlinkClick r:id="rId6"/>
              </a:rPr>
              <a:t>pegas</a:t>
            </a:r>
            <a:r>
              <a:rPr lang="da-DK" dirty="0" smtClean="0"/>
              <a:t> and </a:t>
            </a:r>
            <a:r>
              <a:rPr lang="da-DK" dirty="0" err="1" smtClean="0">
                <a:hlinkClick r:id="rId7"/>
              </a:rPr>
              <a:t>poppr</a:t>
            </a:r>
            <a:endParaRPr lang="da-DK" dirty="0" smtClean="0"/>
          </a:p>
          <a:p>
            <a:r>
              <a:rPr lang="da-DK" dirty="0" err="1" smtClean="0"/>
              <a:t>Impute</a:t>
            </a:r>
            <a:r>
              <a:rPr lang="da-DK" dirty="0" smtClean="0"/>
              <a:t> GBS markers </a:t>
            </a:r>
            <a:r>
              <a:rPr lang="da-DK" dirty="0" err="1" smtClean="0"/>
              <a:t>without</a:t>
            </a:r>
            <a:r>
              <a:rPr lang="da-DK" dirty="0" smtClean="0"/>
              <a:t> a </a:t>
            </a:r>
            <a:r>
              <a:rPr lang="da-DK" dirty="0" err="1" smtClean="0"/>
              <a:t>genetic</a:t>
            </a:r>
            <a:r>
              <a:rPr lang="da-DK" dirty="0" smtClean="0"/>
              <a:t> </a:t>
            </a:r>
            <a:r>
              <a:rPr lang="da-DK" dirty="0" err="1" smtClean="0"/>
              <a:t>map</a:t>
            </a:r>
            <a:r>
              <a:rPr lang="da-DK" dirty="0" smtClean="0"/>
              <a:t> </a:t>
            </a:r>
            <a:r>
              <a:rPr lang="da-DK" dirty="0" err="1" smtClean="0"/>
              <a:t>using</a:t>
            </a:r>
            <a:r>
              <a:rPr lang="da-DK" dirty="0" smtClean="0"/>
              <a:t> </a:t>
            </a:r>
            <a:r>
              <a:rPr lang="da-DK" dirty="0" err="1" smtClean="0"/>
              <a:t>Random</a:t>
            </a:r>
            <a:r>
              <a:rPr lang="da-DK" dirty="0" smtClean="0"/>
              <a:t> Forest </a:t>
            </a:r>
            <a:r>
              <a:rPr lang="da-DK" dirty="0" err="1" smtClean="0"/>
              <a:t>within</a:t>
            </a:r>
            <a:r>
              <a:rPr lang="da-DK" dirty="0" smtClean="0"/>
              <a:t> the </a:t>
            </a:r>
            <a:r>
              <a:rPr lang="da-DK" i="1" dirty="0" smtClean="0"/>
              <a:t>haplo2genepop</a:t>
            </a:r>
            <a:r>
              <a:rPr lang="da-DK" dirty="0" smtClean="0"/>
              <a:t>, </a:t>
            </a:r>
            <a:r>
              <a:rPr lang="da-DK" i="1" dirty="0" smtClean="0"/>
              <a:t>haplo2genind</a:t>
            </a:r>
            <a:r>
              <a:rPr lang="da-DK" dirty="0" smtClean="0"/>
              <a:t>, </a:t>
            </a:r>
            <a:r>
              <a:rPr lang="da-DK" i="1" dirty="0" smtClean="0"/>
              <a:t>haplo2gtypes</a:t>
            </a:r>
            <a:r>
              <a:rPr lang="da-DK" dirty="0" smtClean="0"/>
              <a:t> and </a:t>
            </a:r>
            <a:r>
              <a:rPr lang="da-DK" i="1" dirty="0" smtClean="0"/>
              <a:t>haplo2colony</a:t>
            </a:r>
            <a:r>
              <a:rPr lang="da-DK" dirty="0" smtClean="0"/>
              <a:t> </a:t>
            </a:r>
            <a:r>
              <a:rPr lang="da-DK" dirty="0" err="1" smtClean="0"/>
              <a:t>functions</a:t>
            </a:r>
            <a:r>
              <a:rPr lang="da-DK" dirty="0" smtClean="0"/>
              <a:t>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B9A0C7-BE26-480C-AAB1-9DEF162F4F02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2117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417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203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935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2921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639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149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0013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8860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0102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107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47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0AAC-B767-452C-98C8-E95499A3C88A}" type="datetimeFigureOut">
              <a:rPr lang="da-DK" smtClean="0"/>
              <a:t>01-09-2015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9517C-8537-42DC-8BCF-8D071E2730B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066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enormandeau/stacks_workflo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thierrygosselin/stackr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gbs-cloud-tutorial.readthedocs.org/en/lates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766" y="254930"/>
            <a:ext cx="915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Louis </a:t>
            </a:r>
            <a:r>
              <a:rPr lang="da-DK" b="1" dirty="0" err="1" smtClean="0"/>
              <a:t>Bernatchez’s</a:t>
            </a:r>
            <a:r>
              <a:rPr lang="da-DK" b="1" dirty="0" smtClean="0"/>
              <a:t>  lab</a:t>
            </a:r>
            <a:endParaRPr lang="da-DK" b="1" dirty="0"/>
          </a:p>
        </p:txBody>
      </p:sp>
      <p:pic>
        <p:nvPicPr>
          <p:cNvPr id="5" name="Picture 2" descr="Ibis process 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1900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www.faaad.ulaval.ca/logos/ulaval/ulava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28996"/>
            <a:ext cx="1597769" cy="6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248668" cy="5436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68752" y="6381328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@</a:t>
            </a:r>
            <a:r>
              <a:rPr lang="da-DK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LaboBernatchez</a:t>
            </a:r>
            <a:r>
              <a:rPr lang="da-DK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da-DK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2" descr="https://g.twimg.com/Twitter_logo_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64" y="6453336"/>
            <a:ext cx="427487" cy="3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28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bis process H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1900"/>
            <a:ext cx="142875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s://www.faaad.ulaval.ca/logos/ulaval/ulaval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14" y="128996"/>
            <a:ext cx="1597769" cy="66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66703" y="2162512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Eric </a:t>
            </a:r>
            <a:r>
              <a:rPr lang="da-DK" dirty="0" err="1" smtClean="0"/>
              <a:t>Normandeau</a:t>
            </a:r>
            <a:r>
              <a:rPr lang="da-DK" dirty="0" smtClean="0"/>
              <a:t> (</a:t>
            </a:r>
            <a:r>
              <a:rPr lang="da-DK" dirty="0" err="1" smtClean="0"/>
              <a:t>Bioinformatician</a:t>
            </a:r>
            <a:r>
              <a:rPr lang="da-DK" dirty="0" smtClean="0"/>
              <a:t>)</a:t>
            </a:r>
          </a:p>
        </p:txBody>
      </p:sp>
      <p:pic>
        <p:nvPicPr>
          <p:cNvPr id="1026" name="Picture 2" descr="https://avatars1.githubusercontent.com/u/1437223?v=3&amp;s=4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875" y="1057449"/>
            <a:ext cx="1762276" cy="17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7544" y="6156012"/>
            <a:ext cx="3754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smtClean="0"/>
              <a:t>Thierry </a:t>
            </a:r>
            <a:r>
              <a:rPr lang="da-DK" dirty="0" err="1" smtClean="0"/>
              <a:t>Gosselin</a:t>
            </a:r>
            <a:r>
              <a:rPr lang="da-DK" dirty="0" smtClean="0"/>
              <a:t> (Post-</a:t>
            </a:r>
            <a:r>
              <a:rPr lang="da-DK" dirty="0" err="1" smtClean="0"/>
              <a:t>doc</a:t>
            </a:r>
            <a:r>
              <a:rPr lang="da-DK" dirty="0" smtClean="0"/>
              <a:t> researcher)</a:t>
            </a:r>
            <a:endParaRPr lang="da-DK" dirty="0" smtClean="0"/>
          </a:p>
        </p:txBody>
      </p:sp>
      <p:sp>
        <p:nvSpPr>
          <p:cNvPr id="3" name="Rectangle 2"/>
          <p:cNvSpPr/>
          <p:nvPr/>
        </p:nvSpPr>
        <p:spPr>
          <a:xfrm>
            <a:off x="4731271" y="57387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Laura </a:t>
            </a:r>
            <a:r>
              <a:rPr lang="da-DK" dirty="0" err="1" smtClean="0"/>
              <a:t>Benestan</a:t>
            </a:r>
            <a:r>
              <a:rPr lang="da-DK" dirty="0" smtClean="0"/>
              <a:t> (</a:t>
            </a:r>
            <a:r>
              <a:rPr lang="da-DK" dirty="0" err="1" smtClean="0"/>
              <a:t>PhD</a:t>
            </a:r>
            <a:r>
              <a:rPr lang="da-DK" dirty="0" smtClean="0"/>
              <a:t> </a:t>
            </a:r>
            <a:r>
              <a:rPr lang="da-DK" dirty="0" err="1" smtClean="0"/>
              <a:t>candidate</a:t>
            </a:r>
            <a:r>
              <a:rPr lang="da-DK" dirty="0" smtClean="0"/>
              <a:t>)</a:t>
            </a:r>
          </a:p>
          <a:p>
            <a:endParaRPr lang="da-DK" dirty="0" smtClean="0"/>
          </a:p>
        </p:txBody>
      </p:sp>
      <p:pic>
        <p:nvPicPr>
          <p:cNvPr id="1028" name="Picture 4" descr="https://scontent.xx.fbcdn.net/hphotos-xpa1/t31.0-8/10636504_10152700864001141_7286324977139743768_o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94" t="21531" r="19099" b="12623"/>
          <a:stretch/>
        </p:blipFill>
        <p:spPr bwMode="auto">
          <a:xfrm>
            <a:off x="735375" y="3146411"/>
            <a:ext cx="1962616" cy="29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https://mail.google.com/mail/u/0/?ui=2&amp;ik=d48b7ae4f3&amp;view=fimg&amp;th=14f8befc46523092&amp;attid=0.1&amp;disp=emb&amp;attbid=ANGjdJ-E45vr5uzmSoyxjpJoSDYORsv77fmXEufyHWHc6IxwClMvtH0yj9Z8UJIMQeveyxk4SzlPmm9VVIal2T9ka5YxDC6Yp3-xsW95bPTyXpYG1__bHzwrN_ny8a0&amp;sz=w1968-h1476&amp;ats=1441161792184&amp;rm=14f8befc46523092&amp;zw&amp;atsh=1"/>
          <p:cNvSpPr>
            <a:spLocks noChangeAspect="1" noChangeArrowheads="1"/>
          </p:cNvSpPr>
          <p:nvPr/>
        </p:nvSpPr>
        <p:spPr bwMode="auto">
          <a:xfrm>
            <a:off x="155575" y="-3367088"/>
            <a:ext cx="9372600" cy="70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9" name="AutoShape 8" descr="https://mail.google.com/mail/u/0/?ui=2&amp;ik=d48b7ae4f3&amp;view=fimg&amp;th=14f8befc46523092&amp;attid=0.1&amp;disp=emb&amp;attbid=ANGjdJ-E45vr5uzmSoyxjpJoSDYORsv77fmXEufyHWHc6IxwClMvtH0yj9Z8UJIMQeveyxk4SzlPmm9VVIal2T9ka5YxDC6Yp3-xsW95bPTyXpYG1__bHzwrN_ny8a0&amp;sz=w1968-h1476&amp;ats=1441161792184&amp;rm=14f8befc46523092&amp;zw&amp;atsh=1"/>
          <p:cNvSpPr>
            <a:spLocks noChangeAspect="1" noChangeArrowheads="1"/>
          </p:cNvSpPr>
          <p:nvPr/>
        </p:nvSpPr>
        <p:spPr bwMode="auto">
          <a:xfrm>
            <a:off x="307975" y="-3214688"/>
            <a:ext cx="9372600" cy="702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16" y="3146411"/>
            <a:ext cx="3170192" cy="23766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11766" y="254930"/>
            <a:ext cx="915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Louis </a:t>
            </a:r>
            <a:r>
              <a:rPr lang="da-DK" b="1" dirty="0" err="1" smtClean="0"/>
              <a:t>Bernatchez’s</a:t>
            </a:r>
            <a:r>
              <a:rPr lang="da-DK" b="1" dirty="0" smtClean="0"/>
              <a:t>  lab</a:t>
            </a:r>
            <a:endParaRPr lang="da-DK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24736" y="6366519"/>
            <a:ext cx="4355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@</a:t>
            </a:r>
            <a:r>
              <a:rPr lang="da-DK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LaboBernatchez</a:t>
            </a:r>
            <a:r>
              <a:rPr lang="da-DK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da-DK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5" name="Picture 2" descr="https://g.twimg.com/Twitter_logo_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3186" y="6425952"/>
            <a:ext cx="531550" cy="43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91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6064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Workflow to work with RAD/GBS data in STACKS </a:t>
            </a:r>
            <a:endParaRPr lang="da-DK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7" t="13040" r="17085" b="4609"/>
          <a:stretch/>
        </p:blipFill>
        <p:spPr bwMode="auto">
          <a:xfrm>
            <a:off x="1331640" y="1197652"/>
            <a:ext cx="6840760" cy="490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76" y="6309320"/>
            <a:ext cx="81549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smtClean="0">
                <a:effectLst/>
                <a:hlinkClick r:id="rId4"/>
              </a:rPr>
              <a:t>https://github.com/enormandeau/stacks_workflow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17157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2509" y="273422"/>
            <a:ext cx="91299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stackr</a:t>
            </a:r>
            <a:r>
              <a:rPr lang="en-US" sz="2800" b="1" dirty="0" smtClean="0"/>
              <a:t>: a R Package for the Analysis of GBS/RAD Data </a:t>
            </a:r>
            <a:endParaRPr lang="da-DK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175698" y="6471877"/>
            <a:ext cx="3228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Thierry </a:t>
            </a:r>
            <a:r>
              <a:rPr lang="da-DK" dirty="0" err="1" smtClean="0"/>
              <a:t>Gosselin</a:t>
            </a:r>
            <a:endParaRPr lang="da-DK" dirty="0"/>
          </a:p>
        </p:txBody>
      </p:sp>
      <p:pic>
        <p:nvPicPr>
          <p:cNvPr id="4098" name="Picture 2" descr="https://scontent.xx.fbcdn.net/hphotos-xaf1/v/t1.0-9/207758_10151320090691141_1169586596_n.jpg?oh=9ee32f139b9cc2fc5ee903dd1ec7c222&amp;oe=5682F70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1" t="19320" r="11466" b="33607"/>
          <a:stretch/>
        </p:blipFill>
        <p:spPr bwMode="auto">
          <a:xfrm>
            <a:off x="6966856" y="4646307"/>
            <a:ext cx="2163049" cy="184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4" t="19057" r="10137" b="4236"/>
          <a:stretch/>
        </p:blipFill>
        <p:spPr bwMode="auto">
          <a:xfrm>
            <a:off x="123251" y="1052736"/>
            <a:ext cx="6544046" cy="484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0940" y="6220469"/>
            <a:ext cx="63932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smtClean="0">
                <a:hlinkClick r:id="rId5"/>
              </a:rPr>
              <a:t>https://github.com/thierrygosselin/stackr</a:t>
            </a:r>
            <a:endParaRPr lang="da-DK" sz="2800" dirty="0" smtClean="0"/>
          </a:p>
          <a:p>
            <a:r>
              <a:rPr lang="da-DK" sz="2800" b="1" dirty="0"/>
              <a:t/>
            </a:r>
            <a:br>
              <a:rPr lang="da-DK" sz="2800" b="1" dirty="0"/>
            </a:br>
            <a:endParaRPr lang="da-DK" sz="2800" b="1" dirty="0"/>
          </a:p>
        </p:txBody>
      </p:sp>
    </p:spTree>
    <p:extLst>
      <p:ext uri="{BB962C8B-B14F-4D97-AF65-F5344CB8AC3E}">
        <p14:creationId xmlns:p14="http://schemas.microsoft.com/office/powerpoint/2010/main" val="12552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35700" y="260648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 smtClean="0"/>
              <a:t>Genotype by </a:t>
            </a:r>
            <a:r>
              <a:rPr lang="da-DK" sz="2800" b="1" dirty="0" err="1" smtClean="0"/>
              <a:t>Sequencing</a:t>
            </a:r>
            <a:r>
              <a:rPr lang="da-DK" sz="2800" b="1" dirty="0" smtClean="0"/>
              <a:t> </a:t>
            </a:r>
            <a:r>
              <a:rPr lang="da-DK" sz="2800" b="1" dirty="0" err="1" smtClean="0"/>
              <a:t>analysis</a:t>
            </a:r>
            <a:r>
              <a:rPr lang="da-DK" sz="2800" b="1" dirty="0" smtClean="0"/>
              <a:t> in the </a:t>
            </a:r>
            <a:r>
              <a:rPr lang="da-DK" sz="2800" b="1" dirty="0" err="1" smtClean="0"/>
              <a:t>cloud</a:t>
            </a:r>
            <a:endParaRPr lang="da-DK" sz="2800" b="1" dirty="0" smtClean="0"/>
          </a:p>
          <a:p>
            <a:pPr algn="ctr"/>
            <a:r>
              <a:rPr lang="da-DK" sz="2800" b="1" dirty="0" smtClean="0"/>
              <a:t>GBS </a:t>
            </a:r>
            <a:r>
              <a:rPr lang="da-DK" sz="2800" b="1" dirty="0" err="1" smtClean="0"/>
              <a:t>Tutorial</a:t>
            </a:r>
            <a:endParaRPr lang="da-DK" sz="2800" b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86" r="30957" b="4944"/>
          <a:stretch/>
        </p:blipFill>
        <p:spPr bwMode="auto">
          <a:xfrm>
            <a:off x="1259632" y="1844824"/>
            <a:ext cx="6319586" cy="42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6381328"/>
            <a:ext cx="8316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800" dirty="0" smtClean="0">
                <a:effectLst/>
                <a:hlinkClick r:id="rId3"/>
              </a:rPr>
              <a:t>http://gbs-cloud-tutorial.readthedocs.org/en/latest/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16054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1006</TotalTime>
  <Words>225</Words>
  <Application>Microsoft Office PowerPoint</Application>
  <PresentationFormat>On-screen Show (4:3)</PresentationFormat>
  <Paragraphs>27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Anne-Laure Ferchaud</dc:creator>
  <cp:lastModifiedBy>Anne-Laure Ferchaud</cp:lastModifiedBy>
  <cp:revision>12</cp:revision>
  <dcterms:created xsi:type="dcterms:W3CDTF">2015-09-02T02:27:44Z</dcterms:created>
  <dcterms:modified xsi:type="dcterms:W3CDTF">2015-09-02T19:14:16Z</dcterms:modified>
</cp:coreProperties>
</file>